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30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518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9236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61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5601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0861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810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5415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884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479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1798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2076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56BA0-F0A6-42D9-B9E7-6F4C814F260A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A0817-51C6-46FD-ADF7-ACB4B4BF98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571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ecruit@laonpeople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8640" y="539552"/>
            <a:ext cx="6408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모집공고 내용</a:t>
            </a:r>
            <a:endParaRPr lang="en-US" altLang="ko-KR" sz="1600" dirty="0" smtClean="0">
              <a:latin typeface="나눔명조" pitchFamily="18" charset="-127"/>
              <a:ea typeface="나눔명조" pitchFamily="18" charset="-127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611560"/>
            <a:ext cx="1080120" cy="295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-247228" y="6869772"/>
            <a:ext cx="6858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                                                                   작성일자 </a:t>
            </a:r>
            <a:r>
              <a:rPr lang="en-US" altLang="ko-KR" sz="1200" dirty="0" smtClean="0">
                <a:latin typeface="나눔명조" pitchFamily="18" charset="-127"/>
                <a:ea typeface="나눔명조" pitchFamily="18" charset="-127"/>
              </a:rPr>
              <a:t>2018</a:t>
            </a:r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년 </a:t>
            </a:r>
            <a:r>
              <a:rPr lang="en-US" altLang="ko-KR" sz="1200" dirty="0" smtClean="0">
                <a:latin typeface="나눔명조" pitchFamily="18" charset="-127"/>
                <a:ea typeface="나눔명조" pitchFamily="18" charset="-127"/>
              </a:rPr>
              <a:t>10</a:t>
            </a:r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월 </a:t>
            </a:r>
            <a:r>
              <a:rPr lang="en-US" altLang="ko-KR" sz="1200" dirty="0" smtClean="0">
                <a:latin typeface="나눔명조" pitchFamily="18" charset="-127"/>
                <a:ea typeface="나눔명조" pitchFamily="18" charset="-127"/>
              </a:rPr>
              <a:t>16</a:t>
            </a:r>
            <a:r>
              <a:rPr lang="ko-KR" altLang="en-US" sz="1200" dirty="0" smtClean="0">
                <a:latin typeface="나눔명조" pitchFamily="18" charset="-127"/>
                <a:ea typeface="나눔명조" pitchFamily="18" charset="-127"/>
              </a:rPr>
              <a:t>일</a:t>
            </a:r>
            <a:endParaRPr lang="en-US" altLang="ko-KR" sz="1200" dirty="0">
              <a:latin typeface="나눔명조" pitchFamily="18" charset="-127"/>
              <a:ea typeface="나눔명조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339944"/>
              </p:ext>
            </p:extLst>
          </p:nvPr>
        </p:nvGraphicFramePr>
        <p:xfrm>
          <a:off x="476672" y="1331640"/>
          <a:ext cx="5410200" cy="4210050"/>
        </p:xfrm>
        <a:graphic>
          <a:graphicData uri="http://schemas.openxmlformats.org/drawingml/2006/table">
            <a:tbl>
              <a:tblPr/>
              <a:tblGrid>
                <a:gridCol w="977900">
                  <a:extLst>
                    <a:ext uri="{9D8B030D-6E8A-4147-A177-3AD203B41FA5}">
                      <a16:colId xmlns:a16="http://schemas.microsoft.com/office/drawing/2014/main" val="1166124744"/>
                    </a:ext>
                  </a:extLst>
                </a:gridCol>
                <a:gridCol w="4432300">
                  <a:extLst>
                    <a:ext uri="{9D8B030D-6E8A-4147-A177-3AD203B41FA5}">
                      <a16:colId xmlns:a16="http://schemas.microsoft.com/office/drawing/2014/main" val="3848146229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6049069"/>
                  </a:ext>
                </a:extLst>
              </a:tr>
              <a:tr h="24765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담당업무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영상처리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or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딥러닝 기반 비전 알고리즘 개발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7233961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C++/C/MFC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 윈도우 프로그래밍을 이용한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2D/3D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의료용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SW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1769035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 응용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SW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프로그램 개발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175840"/>
                  </a:ext>
                </a:extLst>
              </a:tr>
              <a:tr h="24765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지원자격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박사 이상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6050889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병역특례 지원자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전문연구요원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3224197"/>
                  </a:ext>
                </a:extLst>
              </a:tr>
              <a:tr h="24765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근무조건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경기 성남시 분당구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8044702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34276"/>
                  </a:ext>
                </a:extLst>
              </a:tr>
              <a:tr h="247650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우대사항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외국어 능통자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중국어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2188534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학점 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4.0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3118139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컴퓨터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시스템 공학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8759096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전기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전자공학 계열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4567220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자연계열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7578020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물리계열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4858572"/>
                  </a:ext>
                </a:extLst>
              </a:tr>
              <a:tr h="24765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전형절차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서류전형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0990748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면접전형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 실무진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2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 경영진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0152163"/>
                  </a:ext>
                </a:extLst>
              </a:tr>
              <a:tr h="247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서류전형 합격자에 한해 면접일 개별통보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0270247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476672" y="5652120"/>
            <a:ext cx="6120680" cy="303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50" b="1" dirty="0" smtClean="0"/>
              <a:t>- </a:t>
            </a:r>
            <a:r>
              <a:rPr lang="ko-KR" altLang="en-US" sz="1050" b="1" dirty="0" smtClean="0"/>
              <a:t>이력서 </a:t>
            </a:r>
            <a:r>
              <a:rPr lang="ko-KR" altLang="en-US" sz="1050" b="1" dirty="0"/>
              <a:t>제출 및 채용 문의 </a:t>
            </a:r>
            <a:r>
              <a:rPr lang="en-US" altLang="ko-KR" sz="1050" b="1" dirty="0"/>
              <a:t>: </a:t>
            </a:r>
            <a:r>
              <a:rPr lang="en-US" altLang="ko-KR" sz="1050" b="1" dirty="0">
                <a:hlinkClick r:id="rId3"/>
              </a:rPr>
              <a:t>recruit@laonpeople.com</a:t>
            </a:r>
            <a:endParaRPr lang="en-US" altLang="ko-KR" sz="1050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3577" y="7380312"/>
            <a:ext cx="685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                                        </a:t>
            </a:r>
            <a:r>
              <a:rPr lang="ko-KR" altLang="en-US" sz="1600" dirty="0" err="1" smtClean="0">
                <a:latin typeface="나눔명조" pitchFamily="18" charset="-127"/>
                <a:ea typeface="나눔명조" pitchFamily="18" charset="-127"/>
              </a:rPr>
              <a:t>라온피플</a:t>
            </a:r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 주식회사 대표이사 </a:t>
            </a:r>
            <a:r>
              <a:rPr lang="ko-KR" altLang="en-US" sz="1600" dirty="0" err="1" smtClean="0">
                <a:latin typeface="나눔명조" pitchFamily="18" charset="-127"/>
                <a:ea typeface="나눔명조" pitchFamily="18" charset="-127"/>
              </a:rPr>
              <a:t>이석중</a:t>
            </a:r>
            <a:r>
              <a:rPr lang="ko-KR" altLang="en-US" sz="1600" dirty="0" smtClean="0">
                <a:latin typeface="나눔명조" pitchFamily="18" charset="-127"/>
                <a:ea typeface="나눔명조" pitchFamily="18" charset="-127"/>
              </a:rPr>
              <a:t>    </a:t>
            </a:r>
            <a:r>
              <a:rPr lang="en-US" altLang="ko-KR" sz="1000" dirty="0" smtClean="0">
                <a:latin typeface="나눔명조" pitchFamily="18" charset="-127"/>
                <a:ea typeface="나눔명조" pitchFamily="18" charset="-127"/>
              </a:rPr>
              <a:t>( </a:t>
            </a:r>
            <a:r>
              <a:rPr lang="ko-KR" altLang="en-US" sz="1000" dirty="0" err="1" smtClean="0">
                <a:latin typeface="나눔명조" pitchFamily="18" charset="-127"/>
                <a:ea typeface="나눔명조" pitchFamily="18" charset="-127"/>
              </a:rPr>
              <a:t>직인생략</a:t>
            </a:r>
            <a:r>
              <a:rPr lang="ko-KR" altLang="en-US" sz="1000" dirty="0" smtClean="0">
                <a:latin typeface="나눔명조" pitchFamily="18" charset="-127"/>
                <a:ea typeface="나눔명조" pitchFamily="18" charset="-127"/>
              </a:rPr>
              <a:t> </a:t>
            </a:r>
            <a:r>
              <a:rPr lang="en-US" altLang="ko-KR" sz="1000" dirty="0" smtClean="0">
                <a:latin typeface="나눔명조" pitchFamily="18" charset="-127"/>
                <a:ea typeface="나눔명조" pitchFamily="18" charset="-127"/>
              </a:rPr>
              <a:t>)</a:t>
            </a:r>
            <a:endParaRPr lang="en-US" altLang="ko-KR" sz="1000" dirty="0">
              <a:latin typeface="나눔명조" pitchFamily="18" charset="-127"/>
              <a:ea typeface="나눔명조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75762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1258</TotalTime>
  <Words>128</Words>
  <Application>Microsoft Office PowerPoint</Application>
  <PresentationFormat>화면 슬라이드 쇼(4:3)</PresentationFormat>
  <Paragraphs>27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나눔명조</vt:lpstr>
      <vt:lpstr>맑은 고딕</vt:lpstr>
      <vt:lpstr>Arial</vt:lpstr>
      <vt:lpstr>Office 테마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laonpeople</dc:creator>
  <cp:lastModifiedBy>Windows User</cp:lastModifiedBy>
  <cp:revision>49</cp:revision>
  <cp:lastPrinted>2018-05-03T09:04:36Z</cp:lastPrinted>
  <dcterms:created xsi:type="dcterms:W3CDTF">2017-06-19T08:57:26Z</dcterms:created>
  <dcterms:modified xsi:type="dcterms:W3CDTF">2018-10-17T01:02:39Z</dcterms:modified>
</cp:coreProperties>
</file>