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21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ko-KR" smtClean="0"/>
              <a:t>Click to edit Master subtitle style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D7EAE-6781-42FA-AD92-92C105BC78EE}" type="datetimeFigureOut">
              <a:rPr lang="ko-KR" altLang="en-US" smtClean="0"/>
              <a:t>2013-10-14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493A4-334E-464A-BAF1-683BD6D0697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D7EAE-6781-42FA-AD92-92C105BC78EE}" type="datetimeFigureOut">
              <a:rPr lang="ko-KR" altLang="en-US" smtClean="0"/>
              <a:t>2013-10-14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493A4-334E-464A-BAF1-683BD6D0697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D7EAE-6781-42FA-AD92-92C105BC78EE}" type="datetimeFigureOut">
              <a:rPr lang="ko-KR" altLang="en-US" smtClean="0"/>
              <a:t>2013-10-14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493A4-334E-464A-BAF1-683BD6D0697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D7EAE-6781-42FA-AD92-92C105BC78EE}" type="datetimeFigureOut">
              <a:rPr lang="ko-KR" altLang="en-US" smtClean="0"/>
              <a:t>2013-10-14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493A4-334E-464A-BAF1-683BD6D0697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D7EAE-6781-42FA-AD92-92C105BC78EE}" type="datetimeFigureOut">
              <a:rPr lang="ko-KR" altLang="en-US" smtClean="0"/>
              <a:t>2013-10-14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493A4-334E-464A-BAF1-683BD6D0697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D7EAE-6781-42FA-AD92-92C105BC78EE}" type="datetimeFigureOut">
              <a:rPr lang="ko-KR" altLang="en-US" smtClean="0"/>
              <a:t>2013-10-14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493A4-334E-464A-BAF1-683BD6D0697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D7EAE-6781-42FA-AD92-92C105BC78EE}" type="datetimeFigureOut">
              <a:rPr lang="ko-KR" altLang="en-US" smtClean="0"/>
              <a:t>2013-10-14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493A4-334E-464A-BAF1-683BD6D0697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D7EAE-6781-42FA-AD92-92C105BC78EE}" type="datetimeFigureOut">
              <a:rPr lang="ko-KR" altLang="en-US" smtClean="0"/>
              <a:t>2013-10-14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493A4-334E-464A-BAF1-683BD6D0697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D7EAE-6781-42FA-AD92-92C105BC78EE}" type="datetimeFigureOut">
              <a:rPr lang="ko-KR" altLang="en-US" smtClean="0"/>
              <a:t>2013-10-14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493A4-334E-464A-BAF1-683BD6D0697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D7EAE-6781-42FA-AD92-92C105BC78EE}" type="datetimeFigureOut">
              <a:rPr lang="ko-KR" altLang="en-US" smtClean="0"/>
              <a:t>2013-10-14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493A4-334E-464A-BAF1-683BD6D0697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D7EAE-6781-42FA-AD92-92C105BC78EE}" type="datetimeFigureOut">
              <a:rPr lang="ko-KR" altLang="en-US" smtClean="0"/>
              <a:t>2013-10-14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9493A4-334E-464A-BAF1-683BD6D0697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 smtClean="0"/>
              <a:t>Click to edit Master title style</a:t>
            </a:r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5D7EAE-6781-42FA-AD92-92C105BC78EE}" type="datetimeFigureOut">
              <a:rPr lang="ko-KR" altLang="en-US" smtClean="0"/>
              <a:t>2013-10-14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493A4-334E-464A-BAF1-683BD6D0697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접수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24" y="260648"/>
            <a:ext cx="4499992" cy="2808311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2195736" y="1700808"/>
            <a:ext cx="864096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" name="Picture 11" descr="접수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4016" y="3299149"/>
            <a:ext cx="4644008" cy="3154187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35496" y="4797152"/>
            <a:ext cx="864096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" name="Picture 14" descr="접수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2040" y="4021236"/>
            <a:ext cx="3960440" cy="2216076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172400" y="5733256"/>
            <a:ext cx="864096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Oval 16"/>
          <p:cNvSpPr/>
          <p:nvPr/>
        </p:nvSpPr>
        <p:spPr>
          <a:xfrm>
            <a:off x="4788024" y="5733256"/>
            <a:ext cx="864096" cy="28803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4716016" y="188640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latin typeface="HY견고딕" pitchFamily="18" charset="-127"/>
                <a:ea typeface="HY견고딕" pitchFamily="18" charset="-127"/>
              </a:rPr>
              <a:t>1</a:t>
            </a:r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번</a:t>
            </a:r>
            <a:endParaRPr lang="ko-KR" altLang="en-US" b="1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716016" y="3275692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latin typeface="HY견고딕" pitchFamily="18" charset="-127"/>
                <a:ea typeface="HY견고딕" pitchFamily="18" charset="-127"/>
              </a:rPr>
              <a:t>2</a:t>
            </a:r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번</a:t>
            </a:r>
            <a:endParaRPr lang="ko-KR" altLang="en-US" b="1" dirty="0"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316416" y="3635732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latin typeface="HY견고딕" pitchFamily="18" charset="-127"/>
                <a:ea typeface="HY견고딕" pitchFamily="18" charset="-127"/>
              </a:rPr>
              <a:t>3</a:t>
            </a:r>
            <a:r>
              <a:rPr lang="ko-KR" altLang="en-US" b="1" dirty="0" smtClean="0">
                <a:latin typeface="HY견고딕" pitchFamily="18" charset="-127"/>
                <a:ea typeface="HY견고딕" pitchFamily="18" charset="-127"/>
              </a:rPr>
              <a:t>번</a:t>
            </a:r>
            <a:endParaRPr lang="ko-KR" altLang="en-US" b="1" dirty="0"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6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GlaxoSmithKline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jkc32970</dc:creator>
  <cp:lastModifiedBy>jkc32970</cp:lastModifiedBy>
  <cp:revision>1</cp:revision>
  <dcterms:created xsi:type="dcterms:W3CDTF">2013-10-14T01:47:33Z</dcterms:created>
  <dcterms:modified xsi:type="dcterms:W3CDTF">2013-10-14T01:54:31Z</dcterms:modified>
</cp:coreProperties>
</file>