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1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616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055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988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30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72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3032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93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7579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52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124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E5B-266C-4CDC-BBA5-1EE9FE6174E9}" type="datetimeFigureOut">
              <a:rPr lang="ko-KR" altLang="en-US" smtClean="0"/>
              <a:t>2020-04-03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4D328-E25C-49C0-890E-5478E11A97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91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1079" y="1224595"/>
            <a:ext cx="378340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smtClean="0">
                <a:ea typeface="-윤고딕340" panose="02030504000101010101" pitchFamily="18" charset="-127"/>
              </a:rPr>
              <a:t>성명 </a:t>
            </a:r>
            <a:r>
              <a:rPr lang="en-US" altLang="ko-KR" sz="2200" b="1" dirty="0" smtClean="0">
                <a:ea typeface="-윤고딕340" panose="02030504000101010101" pitchFamily="18" charset="-127"/>
              </a:rPr>
              <a:t>(</a:t>
            </a:r>
            <a:r>
              <a:rPr lang="ko-KR" altLang="en-US" sz="2200" b="1" dirty="0" err="1" smtClean="0">
                <a:ea typeface="-윤고딕340" panose="02030504000101010101" pitchFamily="18" charset="-127"/>
              </a:rPr>
              <a:t>컴퓨터ㆍ소프트웨어학과</a:t>
            </a:r>
            <a:r>
              <a:rPr lang="en-US" altLang="ko-KR" sz="2200" b="1" dirty="0" smtClean="0">
                <a:ea typeface="-윤고딕340" panose="02030504000101010101" pitchFamily="18" charset="-127"/>
              </a:rPr>
              <a:t>)</a:t>
            </a:r>
            <a:endParaRPr lang="ko-KR" altLang="en-US" sz="2200" b="1" dirty="0">
              <a:ea typeface="-윤고딕340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9156" y="1949932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a typeface="맑은 고딕" panose="020B0503020000020004" pitchFamily="50" charset="-127"/>
              </a:rPr>
              <a:t>일시 </a:t>
            </a:r>
            <a:r>
              <a:rPr lang="en-US" altLang="ko-KR" b="1" dirty="0" smtClean="0">
                <a:ea typeface="맑은 고딕" panose="020B0503020000020004" pitchFamily="50" charset="-127"/>
              </a:rPr>
              <a:t>: </a:t>
            </a:r>
            <a:endParaRPr lang="ko-KR" altLang="en-US" b="1" dirty="0">
              <a:ea typeface="맑은 고딕" panose="020B05030200000200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2707" y="3207284"/>
            <a:ext cx="6170387" cy="454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dirty="0" smtClean="0">
                <a:latin typeface="+mj-ea"/>
                <a:ea typeface="+mj-ea"/>
              </a:rPr>
              <a:t>abstract</a:t>
            </a:r>
            <a:endParaRPr lang="ko-KR" altLang="ko-KR" dirty="0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82550" y="471932"/>
            <a:ext cx="7023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 smtClean="0">
                <a:ea typeface="-윤고딕340" panose="02030504000101010101" pitchFamily="18" charset="-127"/>
              </a:rPr>
              <a:t>논문제목</a:t>
            </a:r>
            <a:endParaRPr lang="en-US" altLang="ko-KR" sz="2400" b="1" dirty="0">
              <a:ea typeface="-윤고딕340" panose="020305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6858000" cy="92964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784960" y="9368427"/>
            <a:ext cx="32880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b="1" dirty="0" err="1" smtClean="0">
                <a:ea typeface="휴먼옛체" panose="02030504000101010101" pitchFamily="18" charset="-127"/>
              </a:rPr>
              <a:t>컴퓨터ㆍ소프트웨어학과</a:t>
            </a:r>
            <a:endParaRPr lang="ko-KR" altLang="en-US" sz="2200" b="1" dirty="0">
              <a:ea typeface="휴먼옛체" panose="02030504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9156" y="2780268"/>
            <a:ext cx="2484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ea typeface="맑은 고딕" panose="020B0503020000020004" pitchFamily="50" charset="-127"/>
              </a:rPr>
              <a:t>skype ID </a:t>
            </a:r>
            <a:r>
              <a:rPr lang="ko-KR" altLang="en-US" b="1" dirty="0" smtClean="0">
                <a:ea typeface="맑은 고딕" panose="020B0503020000020004" pitchFamily="50" charset="-127"/>
              </a:rPr>
              <a:t>혹은 메일주소</a:t>
            </a:r>
            <a:endParaRPr lang="ko-KR" altLang="en-US" b="1" dirty="0">
              <a:ea typeface="맑은 고딕" panose="020B0503020000020004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9156" y="2365100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ea typeface="맑은 고딕" panose="020B0503020000020004" pitchFamily="50" charset="-127"/>
              </a:rPr>
              <a:t>장소 </a:t>
            </a:r>
            <a:r>
              <a:rPr lang="en-US" altLang="ko-KR" b="1" dirty="0" smtClean="0">
                <a:ea typeface="맑은 고딕" panose="020B0503020000020004" pitchFamily="50" charset="-127"/>
              </a:rPr>
              <a:t>: </a:t>
            </a:r>
            <a:endParaRPr lang="ko-KR" altLang="en-US" b="1" dirty="0"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4419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15</Words>
  <Application>Microsoft Office PowerPoint</Application>
  <PresentationFormat>A4 용지(210x297mm)</PresentationFormat>
  <Paragraphs>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-윤고딕340</vt:lpstr>
      <vt:lpstr>휴먼옛체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Windows User</cp:lastModifiedBy>
  <cp:revision>9</cp:revision>
  <dcterms:created xsi:type="dcterms:W3CDTF">2018-12-10T23:35:59Z</dcterms:created>
  <dcterms:modified xsi:type="dcterms:W3CDTF">2020-04-03T05:06:02Z</dcterms:modified>
</cp:coreProperties>
</file>